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64" r:id="rId3"/>
    <p:sldId id="265" r:id="rId4"/>
    <p:sldId id="258" r:id="rId5"/>
    <p:sldId id="262" r:id="rId6"/>
    <p:sldId id="259" r:id="rId7"/>
    <p:sldId id="260" r:id="rId8"/>
    <p:sldId id="263" r:id="rId9"/>
    <p:sldId id="26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86" autoAdjust="0"/>
  </p:normalViewPr>
  <p:slideViewPr>
    <p:cSldViewPr>
      <p:cViewPr>
        <p:scale>
          <a:sx n="81" d="100"/>
          <a:sy n="81" d="100"/>
        </p:scale>
        <p:origin x="-828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6CA14-E6D9-4991-83CA-6F4A860E372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ED5F6-D59C-4027-8076-3CA2B51080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931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D5F6-D59C-4027-8076-3CA2B51080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61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Abe</a:t>
            </a:r>
          </a:p>
          <a:p>
            <a:r>
              <a:rPr lang="en-US" dirty="0" smtClean="0"/>
              <a:t>Local = prefer projects based in / strong ties to Seattle area.</a:t>
            </a:r>
          </a:p>
          <a:p>
            <a:r>
              <a:rPr lang="en-US" dirty="0" smtClean="0"/>
              <a:t>Community = prefer projects that will benefit a larger community.</a:t>
            </a:r>
          </a:p>
          <a:p>
            <a:r>
              <a:rPr lang="en-US" dirty="0" smtClean="0"/>
              <a:t>Non-traditional =  prefer projects that would have difficulty being funded by traditional</a:t>
            </a:r>
          </a:p>
          <a:p>
            <a:r>
              <a:rPr lang="en-US" dirty="0" smtClean="0"/>
              <a:t>organizations.</a:t>
            </a:r>
          </a:p>
          <a:p>
            <a:r>
              <a:rPr lang="en-US" dirty="0" smtClean="0"/>
              <a:t>Impact = prefer projects where our grant can make an immediate significant impact </a:t>
            </a:r>
            <a:r>
              <a:rPr lang="en-US" dirty="0" err="1" smtClean="0"/>
              <a:t>vs</a:t>
            </a:r>
            <a:r>
              <a:rPr lang="en-US" dirty="0" smtClean="0"/>
              <a:t> drop in the bucket</a:t>
            </a:r>
          </a:p>
          <a:p>
            <a:r>
              <a:rPr lang="en-US" dirty="0" smtClean="0"/>
              <a:t>Doable = prefer projects that are likely to be doable and successful.</a:t>
            </a:r>
          </a:p>
          <a:p>
            <a:r>
              <a:rPr lang="en-US" dirty="0" smtClean="0"/>
              <a:t>Awesome = reserve the right to throw away any or all of these guidelines if something really awesome</a:t>
            </a:r>
          </a:p>
          <a:p>
            <a:r>
              <a:rPr lang="en-US" dirty="0" smtClean="0"/>
              <a:t>shows up that everyone falls in love with.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D5F6-D59C-4027-8076-3CA2B51080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61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Rachel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D5F6-D59C-4027-8076-3CA2B51080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865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Abe</a:t>
            </a:r>
          </a:p>
          <a:p>
            <a:r>
              <a:rPr lang="en-US" dirty="0" smtClean="0"/>
              <a:t>Concept: take over a warehouse in Ballard in the middle of winter and throw a light-related party</a:t>
            </a:r>
          </a:p>
          <a:p>
            <a:r>
              <a:rPr lang="en-US" dirty="0" smtClean="0"/>
              <a:t>Got written up in the Stranger, Seattle Weekly, etc.</a:t>
            </a:r>
            <a:endParaRPr lang="en-US" dirty="0"/>
          </a:p>
          <a:p>
            <a:r>
              <a:rPr lang="en-US" dirty="0" smtClean="0"/>
              <a:t>This</a:t>
            </a:r>
            <a:r>
              <a:rPr lang="en-US" baseline="0" dirty="0" smtClean="0"/>
              <a:t> year = January 26-27 at the BMW building on capitol hill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D5F6-D59C-4027-8076-3CA2B51080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34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Abe</a:t>
            </a:r>
          </a:p>
          <a:p>
            <a:r>
              <a:rPr lang="en-US" dirty="0" smtClean="0"/>
              <a:t>Tom </a:t>
            </a:r>
            <a:r>
              <a:rPr lang="en-US" dirty="0" err="1" smtClean="0"/>
              <a:t>Rudick</a:t>
            </a:r>
            <a:r>
              <a:rPr lang="en-US" dirty="0" smtClean="0"/>
              <a:t> – </a:t>
            </a:r>
            <a:r>
              <a:rPr lang="en-US" dirty="0" err="1" smtClean="0"/>
              <a:t>dev</a:t>
            </a:r>
            <a:r>
              <a:rPr lang="en-US" dirty="0" smtClean="0"/>
              <a:t> at Microsoft</a:t>
            </a:r>
          </a:p>
          <a:p>
            <a:r>
              <a:rPr lang="en-US" dirty="0" smtClean="0"/>
              <a:t>Solution to “</a:t>
            </a:r>
            <a:r>
              <a:rPr lang="en-US" dirty="0" err="1" smtClean="0"/>
              <a:t>seattle</a:t>
            </a:r>
            <a:r>
              <a:rPr lang="en-US" dirty="0" smtClean="0"/>
              <a:t> freeze”</a:t>
            </a:r>
          </a:p>
          <a:p>
            <a:r>
              <a:rPr lang="en-US" dirty="0" smtClean="0"/>
              <a:t>Original idea = paint by numbers.</a:t>
            </a:r>
          </a:p>
          <a:p>
            <a:r>
              <a:rPr lang="en-US" dirty="0" smtClean="0"/>
              <a:t>Numbers part didn’t pan out.</a:t>
            </a:r>
          </a:p>
          <a:p>
            <a:r>
              <a:rPr lang="en-US" dirty="0" smtClean="0"/>
              <a:t>But community painting a mural on graffiti-covered</a:t>
            </a:r>
            <a:r>
              <a:rPr lang="en-US" baseline="0" dirty="0" smtClean="0"/>
              <a:t> wall = awesome.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ED5F6-D59C-4027-8076-3CA2B51080F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3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20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4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9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0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34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3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1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4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25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73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19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5231D-D0D5-4663-AD55-AA3FF436B76D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4A677-FA6C-42CC-BAC3-38087453D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94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wesomeseattle.org/" TargetMode="External"/><Relationship Id="rId2" Type="http://schemas.openxmlformats.org/officeDocument/2006/relationships/hyperlink" Target="http://www.awesomefoundation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ln/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DD2067"/>
                </a:solidFill>
                <a:latin typeface="Futura"/>
              </a:rPr>
              <a:t>Awesome </a:t>
            </a:r>
            <a:r>
              <a:rPr lang="en-US" dirty="0" smtClean="0">
                <a:solidFill>
                  <a:srgbClr val="DD2067"/>
                </a:solidFill>
                <a:latin typeface="Futura"/>
              </a:rPr>
              <a:t>Foundation</a:t>
            </a:r>
            <a:br>
              <a:rPr lang="en-US" dirty="0" smtClean="0">
                <a:solidFill>
                  <a:srgbClr val="DD2067"/>
                </a:solidFill>
                <a:latin typeface="Futura"/>
              </a:rPr>
            </a:br>
            <a:r>
              <a:rPr lang="en-US" dirty="0" smtClean="0">
                <a:solidFill>
                  <a:srgbClr val="DD2067"/>
                </a:solidFill>
                <a:latin typeface="Futura"/>
              </a:rPr>
              <a:t>Seattle</a:t>
            </a:r>
            <a:endParaRPr lang="en-US" dirty="0">
              <a:solidFill>
                <a:srgbClr val="DD2067"/>
              </a:solidFill>
              <a:latin typeface="Futura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164" y="1669852"/>
            <a:ext cx="3080742" cy="308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117" y="4915793"/>
            <a:ext cx="8402836" cy="3687961"/>
          </a:xfrm>
          <a:ln/>
        </p:spPr>
        <p:txBody>
          <a:bodyPr anchor="t"/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3400" dirty="0" smtClean="0">
                <a:latin typeface="Futura"/>
              </a:rPr>
              <a:t>“Micro-genius </a:t>
            </a:r>
            <a:r>
              <a:rPr lang="en-US" sz="3400" dirty="0" smtClean="0">
                <a:latin typeface="Futura"/>
              </a:rPr>
              <a:t>grants </a:t>
            </a:r>
            <a:r>
              <a:rPr lang="en-US" sz="3400" dirty="0">
                <a:latin typeface="Futura"/>
              </a:rPr>
              <a:t>for micro-flashes of </a:t>
            </a:r>
            <a:r>
              <a:rPr lang="en-US" sz="3400" dirty="0">
                <a:solidFill>
                  <a:srgbClr val="DD2067"/>
                </a:solidFill>
                <a:latin typeface="Futura"/>
              </a:rPr>
              <a:t>brilliance</a:t>
            </a:r>
            <a:r>
              <a:rPr lang="en-US" sz="3400" dirty="0">
                <a:latin typeface="Futura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33900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/>
          </p:cNvSpPr>
          <p:nvPr/>
        </p:nvSpPr>
        <p:spPr bwMode="auto">
          <a:xfrm>
            <a:off x="745332" y="1120676"/>
            <a:ext cx="7986738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000" u="sng" dirty="0">
                <a:latin typeface="Futura" charset="0"/>
                <a:ea typeface="Futura" charset="0"/>
                <a:cs typeface="Futura" charset="0"/>
                <a:sym typeface="Futura" charset="0"/>
                <a:hlinkClick r:id="rId2"/>
              </a:rPr>
              <a:t>http://</a:t>
            </a:r>
            <a:r>
              <a:rPr lang="en-US" sz="4000" u="sng" dirty="0" smtClean="0">
                <a:latin typeface="Futura" charset="0"/>
                <a:ea typeface="Futura" charset="0"/>
                <a:cs typeface="Futura" charset="0"/>
                <a:sym typeface="Futura" charset="0"/>
                <a:hlinkClick r:id="rId2"/>
              </a:rPr>
              <a:t>www.awesomefoundation.org</a:t>
            </a:r>
            <a:endParaRPr lang="en-US" sz="4000" u="sng" dirty="0" smtClean="0">
              <a:latin typeface="Futura" charset="0"/>
              <a:ea typeface="Futura" charset="0"/>
              <a:cs typeface="Futura" charset="0"/>
              <a:sym typeface="Futura" charset="0"/>
            </a:endParaRPr>
          </a:p>
          <a:p>
            <a:pPr algn="ctr">
              <a:lnSpc>
                <a:spcPct val="150000"/>
              </a:lnSpc>
            </a:pPr>
            <a:r>
              <a:rPr lang="en-US" sz="4000" u="sng" dirty="0" smtClean="0">
                <a:latin typeface="Futura" charset="0"/>
                <a:ea typeface="Futura" charset="0"/>
                <a:cs typeface="Futura" charset="0"/>
                <a:sym typeface="Futura" charset="0"/>
                <a:hlinkClick r:id="rId3"/>
              </a:rPr>
              <a:t>http://www.awesomeseattle.org</a:t>
            </a:r>
            <a:endParaRPr lang="en-US" sz="4000" u="sng" dirty="0" smtClean="0">
              <a:latin typeface="Futura" charset="0"/>
              <a:ea typeface="Futura" charset="0"/>
              <a:cs typeface="Futura" charset="0"/>
              <a:sym typeface="Futura" charset="0"/>
            </a:endParaRPr>
          </a:p>
          <a:p>
            <a:pPr algn="ctr">
              <a:lnSpc>
                <a:spcPct val="150000"/>
              </a:lnSpc>
            </a:pPr>
            <a:endParaRPr lang="en-US" sz="4000" dirty="0">
              <a:latin typeface="Futura" charset="0"/>
              <a:ea typeface="Futura" charset="0"/>
              <a:cs typeface="Futura" charset="0"/>
              <a:sym typeface="Futura" charset="0"/>
            </a:endParaRP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latin typeface="Futura" charset="0"/>
                <a:ea typeface="Futura" charset="0"/>
                <a:cs typeface="Futura" charset="0"/>
                <a:sym typeface="Futura" charset="0"/>
              </a:rPr>
              <a:t>Twitter: </a:t>
            </a:r>
            <a:r>
              <a:rPr lang="en-US" sz="4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@</a:t>
            </a:r>
            <a:r>
              <a:rPr lang="en-US" sz="4000" dirty="0" err="1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AwesomeSeattle</a:t>
            </a:r>
            <a:endParaRPr lang="en-US" sz="4000" dirty="0" smtClean="0">
              <a:solidFill>
                <a:srgbClr val="DD2067"/>
              </a:solidFill>
              <a:latin typeface="Futura" charset="0"/>
              <a:ea typeface="Futura" charset="0"/>
              <a:cs typeface="Futura" charset="0"/>
              <a:sym typeface="Futura" charset="0"/>
            </a:endParaRPr>
          </a:p>
          <a:p>
            <a:pPr algn="ctr">
              <a:lnSpc>
                <a:spcPct val="150000"/>
              </a:lnSpc>
            </a:pPr>
            <a:r>
              <a:rPr lang="en-US" sz="4000" dirty="0" smtClean="0">
                <a:latin typeface="Futura" charset="0"/>
                <a:ea typeface="Futura" charset="0"/>
                <a:cs typeface="Futura" charset="0"/>
                <a:sym typeface="Futura" charset="0"/>
              </a:rPr>
              <a:t>Facebook: </a:t>
            </a:r>
            <a:r>
              <a:rPr lang="en-US" sz="4000" dirty="0" err="1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AwesomeSeattle</a:t>
            </a:r>
            <a:endParaRPr lang="en-US" sz="4000" dirty="0">
              <a:solidFill>
                <a:srgbClr val="DD2067"/>
              </a:solidFill>
              <a:latin typeface="Futura" charset="0"/>
              <a:ea typeface="Futura" charset="0"/>
              <a:cs typeface="Futura" charset="0"/>
              <a:sym typeface="Futur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89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1330524" y="-11906"/>
            <a:ext cx="6474023" cy="6107906"/>
          </a:xfrm>
          <a:ln/>
        </p:spPr>
        <p:txBody>
          <a:bodyPr anchor="b">
            <a:normAutofit/>
          </a:bodyPr>
          <a:lstStyle/>
          <a:p>
            <a:pPr algn="l"/>
            <a:r>
              <a:rPr lang="en-US" sz="5400" dirty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10</a:t>
            </a:r>
            <a:r>
              <a:rPr lang="en-US" sz="5400" dirty="0">
                <a:latin typeface="Futura" charset="0"/>
                <a:ea typeface="Futura" charset="0"/>
                <a:cs typeface="Futura" charset="0"/>
                <a:sym typeface="Futura" charset="0"/>
              </a:rPr>
              <a:t> trustees pledge</a:t>
            </a:r>
            <a:r>
              <a:rPr lang="en-US" sz="5400" dirty="0">
                <a:latin typeface="Futura" charset="0"/>
                <a:sym typeface="Futura" charset="0"/>
              </a:rPr>
              <a:t/>
            </a:r>
            <a:br>
              <a:rPr lang="en-US" sz="5400" dirty="0">
                <a:latin typeface="Futura" charset="0"/>
                <a:sym typeface="Futura" charset="0"/>
              </a:rPr>
            </a:br>
            <a:r>
              <a:rPr lang="en-US" sz="5400" dirty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$100</a:t>
            </a:r>
            <a:r>
              <a:rPr lang="en-US" sz="5400" dirty="0">
                <a:latin typeface="Futura" charset="0"/>
                <a:ea typeface="Futura" charset="0"/>
                <a:cs typeface="Futura" charset="0"/>
                <a:sym typeface="Futura" charset="0"/>
              </a:rPr>
              <a:t> per month</a:t>
            </a:r>
            <a:r>
              <a:rPr lang="en-US" sz="5400" dirty="0">
                <a:latin typeface="Futura" charset="0"/>
                <a:sym typeface="Futura" charset="0"/>
              </a:rPr>
              <a:t/>
            </a:r>
            <a:br>
              <a:rPr lang="en-US" sz="5400" dirty="0">
                <a:latin typeface="Futura" charset="0"/>
                <a:sym typeface="Futura" charset="0"/>
              </a:rPr>
            </a:br>
            <a:r>
              <a:rPr lang="en-US" sz="5400" dirty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=</a:t>
            </a:r>
            <a:r>
              <a:rPr lang="en-US" sz="5400" dirty="0">
                <a:solidFill>
                  <a:srgbClr val="DD2067"/>
                </a:solidFill>
                <a:latin typeface="Futura" charset="0"/>
                <a:sym typeface="Futura" charset="0"/>
              </a:rPr>
              <a:t/>
            </a:r>
            <a:br>
              <a:rPr lang="en-US" sz="5400" dirty="0">
                <a:solidFill>
                  <a:srgbClr val="DD2067"/>
                </a:solidFill>
                <a:latin typeface="Futura" charset="0"/>
                <a:sym typeface="Futura" charset="0"/>
              </a:rPr>
            </a:br>
            <a:r>
              <a:rPr lang="en-US" sz="5400" dirty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$1000</a:t>
            </a:r>
            <a:r>
              <a:rPr lang="en-US" sz="5400" dirty="0">
                <a:latin typeface="Futura" charset="0"/>
                <a:ea typeface="Futura" charset="0"/>
                <a:cs typeface="Futura" charset="0"/>
                <a:sym typeface="Futura" charset="0"/>
              </a:rPr>
              <a:t> monthly, no-strings-attached grant</a:t>
            </a:r>
            <a:endParaRPr lang="en-US" sz="5400" dirty="0">
              <a:latin typeface="Futura" charset="0"/>
              <a:sym typeface="Futur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25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/>
          </p:cNvSpPr>
          <p:nvPr/>
        </p:nvSpPr>
        <p:spPr bwMode="auto">
          <a:xfrm>
            <a:off x="1600200" y="3886200"/>
            <a:ext cx="6795492" cy="250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6000" dirty="0">
                <a:latin typeface="Futura" charset="0"/>
                <a:ea typeface="Futura" charset="0"/>
                <a:cs typeface="Futura" charset="0"/>
                <a:sym typeface="Futura" charset="0"/>
              </a:rPr>
              <a:t>$</a:t>
            </a:r>
            <a:r>
              <a:rPr lang="en-US" sz="6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376,000</a:t>
            </a:r>
            <a:r>
              <a:rPr lang="en-US" sz="6000" dirty="0" smtClean="0">
                <a:latin typeface="Futura" charset="0"/>
                <a:ea typeface="Futura" charset="0"/>
                <a:cs typeface="Futura" charset="0"/>
                <a:sym typeface="Futura" charset="0"/>
              </a:rPr>
              <a:t> </a:t>
            </a:r>
            <a:r>
              <a:rPr lang="en-US" sz="6000" dirty="0">
                <a:latin typeface="Futura" charset="0"/>
                <a:ea typeface="Futura" charset="0"/>
                <a:cs typeface="Futura" charset="0"/>
                <a:sym typeface="Futura" charset="0"/>
              </a:rPr>
              <a:t>granted</a:t>
            </a:r>
            <a:br>
              <a:rPr lang="en-US" sz="6000" dirty="0">
                <a:latin typeface="Futura" charset="0"/>
                <a:ea typeface="Futura" charset="0"/>
                <a:cs typeface="Futura" charset="0"/>
                <a:sym typeface="Futura" charset="0"/>
              </a:rPr>
            </a:br>
            <a:r>
              <a:rPr lang="en-US" sz="6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63</a:t>
            </a:r>
            <a:r>
              <a:rPr lang="en-US" sz="6000" dirty="0" smtClean="0">
                <a:latin typeface="Futura" charset="0"/>
                <a:ea typeface="Futura" charset="0"/>
                <a:cs typeface="Futura" charset="0"/>
                <a:sym typeface="Futura" charset="0"/>
              </a:rPr>
              <a:t> </a:t>
            </a:r>
            <a:r>
              <a:rPr lang="en-US" sz="6000" dirty="0">
                <a:latin typeface="Futura" charset="0"/>
                <a:ea typeface="Futura" charset="0"/>
                <a:cs typeface="Futura" charset="0"/>
                <a:sym typeface="Futura" charset="0"/>
              </a:rPr>
              <a:t>chapters</a:t>
            </a:r>
          </a:p>
          <a:p>
            <a:r>
              <a:rPr lang="en-US" sz="6000" dirty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12</a:t>
            </a:r>
            <a:r>
              <a:rPr lang="en-US" sz="6000" dirty="0">
                <a:latin typeface="Futura" charset="0"/>
                <a:ea typeface="Futura" charset="0"/>
                <a:cs typeface="Futura" charset="0"/>
                <a:sym typeface="Futura" charset="0"/>
              </a:rPr>
              <a:t> countries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333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55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Seattle</a:t>
            </a:r>
            <a:endParaRPr lang="en-US" dirty="0">
              <a:latin typeface="Futu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Futura"/>
              </a:rPr>
              <a:t>Started in 2011 by Nathaniel James and </a:t>
            </a:r>
            <a:r>
              <a:rPr lang="en-US" dirty="0" err="1" smtClean="0">
                <a:latin typeface="Futura"/>
              </a:rPr>
              <a:t>Tommer</a:t>
            </a:r>
            <a:r>
              <a:rPr lang="en-US" dirty="0" smtClean="0">
                <a:latin typeface="Futura"/>
              </a:rPr>
              <a:t> Peterson</a:t>
            </a:r>
          </a:p>
          <a:p>
            <a:endParaRPr lang="en-US" dirty="0">
              <a:latin typeface="Futura"/>
            </a:endParaRPr>
          </a:p>
          <a:p>
            <a:r>
              <a:rPr lang="en-US" dirty="0" smtClean="0">
                <a:latin typeface="Futura"/>
              </a:rPr>
              <a:t>Mix of full-time and guest trustees</a:t>
            </a:r>
          </a:p>
          <a:p>
            <a:endParaRPr lang="en-US" dirty="0">
              <a:latin typeface="Futura"/>
            </a:endParaRPr>
          </a:p>
          <a:p>
            <a:r>
              <a:rPr lang="en-US" smtClean="0">
                <a:latin typeface="Futura"/>
              </a:rPr>
              <a:t>Backgrounds: Tech</a:t>
            </a:r>
            <a:r>
              <a:rPr lang="en-US" dirty="0" smtClean="0">
                <a:latin typeface="Futura"/>
              </a:rPr>
              <a:t>, art, activism, education, traditional philanthropy, and more</a:t>
            </a:r>
            <a:endParaRPr lang="en-US" dirty="0">
              <a:latin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869974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utura"/>
              </a:rPr>
              <a:t>What we look for</a:t>
            </a:r>
            <a:endParaRPr lang="en-US" dirty="0">
              <a:latin typeface="Futur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Futura"/>
              </a:rPr>
              <a:t>Local</a:t>
            </a:r>
          </a:p>
          <a:p>
            <a:r>
              <a:rPr lang="en-US" dirty="0" smtClean="0">
                <a:latin typeface="Futura"/>
              </a:rPr>
              <a:t>Community</a:t>
            </a:r>
            <a:endParaRPr lang="en-US" dirty="0">
              <a:latin typeface="Futura"/>
            </a:endParaRPr>
          </a:p>
          <a:p>
            <a:r>
              <a:rPr lang="en-US" dirty="0" smtClean="0">
                <a:latin typeface="Futura"/>
              </a:rPr>
              <a:t>Non-traditional</a:t>
            </a:r>
          </a:p>
          <a:p>
            <a:r>
              <a:rPr lang="en-US" dirty="0" smtClean="0">
                <a:latin typeface="Futura"/>
              </a:rPr>
              <a:t>Impact</a:t>
            </a:r>
          </a:p>
          <a:p>
            <a:r>
              <a:rPr lang="en-US" dirty="0" smtClean="0">
                <a:latin typeface="Futura"/>
              </a:rPr>
              <a:t>Doable</a:t>
            </a:r>
          </a:p>
          <a:p>
            <a:r>
              <a:rPr lang="en-US" dirty="0" smtClean="0">
                <a:solidFill>
                  <a:srgbClr val="DD2067"/>
                </a:solidFill>
                <a:latin typeface="Futura"/>
                <a:ea typeface="Futura" charset="0"/>
                <a:cs typeface="Futura" charset="0"/>
                <a:sym typeface="Futura" charset="0"/>
              </a:rPr>
              <a:t>Awesome!</a:t>
            </a:r>
            <a:endParaRPr lang="en-US" dirty="0">
              <a:latin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21867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ampassag\Downloads\ChrisCrites.AngelaDavi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961" y="0"/>
            <a:ext cx="4021038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mpassag\Downloads\BetterBombshell.BookCover.11Jan2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84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6400" y="3609201"/>
            <a:ext cx="3559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Chris Crites</a:t>
            </a:r>
            <a:endParaRPr lang="en-US" sz="1200" i="1" dirty="0"/>
          </a:p>
        </p:txBody>
      </p:sp>
      <p:pic>
        <p:nvPicPr>
          <p:cNvPr id="1028" name="Picture 4" descr="C:\Users\ampassag\Downloads\1-b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045" y="4135245"/>
            <a:ext cx="7272453" cy="241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4658" y="6527103"/>
            <a:ext cx="3559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 smtClean="0"/>
              <a:t>Alan Hunter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39170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172200" y="6019800"/>
            <a:ext cx="32766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082" name="Picture 10" descr="IMG_47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67037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G_47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501" y="2362200"/>
            <a:ext cx="3171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G_46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-80284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G_46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171700"/>
            <a:ext cx="3171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G_482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70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 Hill Mural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Tom </a:t>
            </a:r>
            <a:r>
              <a:rPr lang="en-US" dirty="0" err="1" smtClean="0"/>
              <a:t>Rudick’s</a:t>
            </a:r>
            <a:r>
              <a:rPr lang="en-US" dirty="0" smtClean="0"/>
              <a:t> blog post</a:t>
            </a:r>
          </a:p>
          <a:p>
            <a:endParaRPr lang="en-US" dirty="0"/>
          </a:p>
          <a:p>
            <a:r>
              <a:rPr lang="en-US" dirty="0" smtClean="0"/>
              <a:t>&lt;photo </a:t>
            </a:r>
            <a:r>
              <a:rPr lang="en-US" dirty="0" err="1" smtClean="0"/>
              <a:t>onlines</a:t>
            </a:r>
            <a:endParaRPr lang="en-US" dirty="0"/>
          </a:p>
        </p:txBody>
      </p:sp>
      <p:pic>
        <p:nvPicPr>
          <p:cNvPr id="2052" name="Picture 4" descr="https://af-production.s3.amazonaws.com/photos/images/8502/main/615402_4951726750472_291528598_o.jpg?13556308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2286000"/>
            <a:ext cx="9187540" cy="459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pbs.twimg.com/media/A64XGlxCYAA5sf7.jpg:lar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658" y="-283036"/>
            <a:ext cx="4191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a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1742" y="-76200"/>
            <a:ext cx="58674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91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6000" dirty="0" smtClean="0">
                <a:latin typeface="Futura"/>
              </a:rPr>
              <a:t>Awesome Hours!</a:t>
            </a:r>
          </a:p>
          <a:p>
            <a:pPr marL="0" indent="0" algn="ctr">
              <a:buNone/>
            </a:pPr>
            <a:endParaRPr lang="en-US" sz="6000" dirty="0">
              <a:latin typeface="Futura"/>
            </a:endParaRPr>
          </a:p>
          <a:p>
            <a:pPr marL="0" indent="0" algn="ctr">
              <a:buNone/>
            </a:pPr>
            <a:r>
              <a:rPr lang="en-US" sz="6000" dirty="0" smtClean="0">
                <a:latin typeface="Futura"/>
              </a:rPr>
              <a:t>Tomorrow  </a:t>
            </a:r>
            <a:r>
              <a:rPr lang="en-US" sz="6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7-10pm</a:t>
            </a:r>
          </a:p>
          <a:p>
            <a:pPr marL="0" indent="0" algn="ctr">
              <a:buNone/>
            </a:pPr>
            <a:r>
              <a:rPr lang="en-US" sz="6000" dirty="0" smtClean="0">
                <a:latin typeface="Futura"/>
              </a:rPr>
              <a:t>Uptown Espresso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4</a:t>
            </a:r>
            <a:r>
              <a:rPr lang="en-US" sz="6000" baseline="30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th</a:t>
            </a:r>
            <a:r>
              <a:rPr lang="en-US" sz="6000" dirty="0" smtClean="0">
                <a:solidFill>
                  <a:srgbClr val="DD2067"/>
                </a:solidFill>
                <a:latin typeface="Futura" charset="0"/>
                <a:ea typeface="Futura" charset="0"/>
                <a:cs typeface="Futura" charset="0"/>
                <a:sym typeface="Futura" charset="0"/>
              </a:rPr>
              <a:t> &amp; Wall</a:t>
            </a:r>
            <a:endParaRPr lang="en-US" sz="6000" dirty="0">
              <a:latin typeface="Futura"/>
            </a:endParaRPr>
          </a:p>
        </p:txBody>
      </p:sp>
    </p:spTree>
    <p:extLst>
      <p:ext uri="{BB962C8B-B14F-4D97-AF65-F5344CB8AC3E}">
        <p14:creationId xmlns:p14="http://schemas.microsoft.com/office/powerpoint/2010/main" val="4233391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279</Words>
  <Application>Microsoft Office PowerPoint</Application>
  <PresentationFormat>On-screen Show (4:3)</PresentationFormat>
  <Paragraphs>60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Awesome Foundation Seattle</vt:lpstr>
      <vt:lpstr>10 trustees pledge $100 per month = $1000 monthly, no-strings-attached grant</vt:lpstr>
      <vt:lpstr>PowerPoint Presentation</vt:lpstr>
      <vt:lpstr>Seattle</vt:lpstr>
      <vt:lpstr>What we look for</vt:lpstr>
      <vt:lpstr>PowerPoint Presentation</vt:lpstr>
      <vt:lpstr>PowerPoint Presentation</vt:lpstr>
      <vt:lpstr>Cap Hill Mural</vt:lpstr>
      <vt:lpstr>PowerPoint Presentation</vt:lpstr>
      <vt:lpstr>PowerPoint Presentation</vt:lpstr>
    </vt:vector>
  </TitlesOfParts>
  <Company>amazon.com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Awesome foundation presentation</dc:title>
  <dc:creator>Abraham Passaglia</dc:creator>
  <cp:lastModifiedBy>rpop</cp:lastModifiedBy>
  <cp:revision>38</cp:revision>
  <dcterms:created xsi:type="dcterms:W3CDTF">2013-01-15T02:27:24Z</dcterms:created>
  <dcterms:modified xsi:type="dcterms:W3CDTF">2013-01-17T05:34:11Z</dcterms:modified>
</cp:coreProperties>
</file>